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23D2-11F0-4F16-AEA7-8D79F0982276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CF6F-4AE1-4272-81F4-91E2D07C9A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29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CF6F-4AE1-4272-81F4-91E2D07C9A9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7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CF6F-4AE1-4272-81F4-91E2D07C9A9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55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6E5049-E440-4EA7-865A-F825EEA30F5C}" type="datetimeFigureOut">
              <a:rPr lang="fi-FI" smtClean="0"/>
              <a:t>11.5.2012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C2C8ED-D801-4FE9-8888-30A5DD1D1C3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_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754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266568" y="1412776"/>
            <a:ext cx="457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i-FI" sz="4800" b="1" dirty="0">
                <a:solidFill>
                  <a:srgbClr val="FF9900"/>
                </a:solidFill>
                <a:ea typeface="+mj-ea"/>
                <a:cs typeface="+mj-cs"/>
              </a:rPr>
              <a:t>YHTEISTYÖSSÄ ON VOIMAA!</a:t>
            </a:r>
            <a:endParaRPr lang="fi-FI" b="1" dirty="0">
              <a:solidFill>
                <a:srgbClr val="FF99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286000" y="31058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800" b="1" dirty="0" smtClean="0">
                <a:solidFill>
                  <a:srgbClr val="FF9900"/>
                </a:solidFill>
              </a:rPr>
              <a:t>Salon ammattistartin yhteisöprojekti; KOTIVÄENILTA 21.3.2012</a:t>
            </a:r>
            <a:endParaRPr lang="fi-FI" sz="28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SC_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272808" cy="48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402674" y="2988551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Ammattistartilla pitkät perinteet yhteisöllisestä toiminnasta 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Toteutettu opetussuunnitelman yhteiskuntatieto, kädentaidot ja kestävä kehitys –sisältöjen alla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&gt; YHTEISÖPROJEKTI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Ensimmäisen kerran toteutettiin ns. oman talon sisällä</a:t>
            </a:r>
          </a:p>
          <a:p>
            <a:pPr marL="285750" indent="-285750">
              <a:buFontTx/>
              <a:buChar char="-"/>
            </a:pPr>
            <a:endParaRPr lang="fi-FI" b="1" dirty="0" smtClean="0">
              <a:solidFill>
                <a:srgbClr val="FF99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4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SC_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38455" cy="49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043608" y="2636912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Kouluterveyskyselyn oppilaitoskohtainen esittely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Esitellään teemaympäristöjen avulla (PIRKO)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Teemahuoneet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Tarkoitus nostaa esille nuoria mietityttäneet asiat oppilaitokselle ja vanhemmille</a:t>
            </a:r>
            <a:endParaRPr lang="fi-FI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_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38455" cy="49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115616" y="278092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Toteutus ideoinnista loppuun saakka nuorten käsialaa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Minibudjetti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3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DSC_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86192" cy="48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115616" y="292494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Sai hyvän vastaanoton niin opiskelijoiden, henkilökunnankin kuin vanhempienkin keskuudessa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Fiilis; on kivaa olla hyödyksi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Pääsee tekemään oikeasti jotain näkyvää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6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_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40" y="804717"/>
            <a:ext cx="7344816" cy="48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115616" y="306896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Projektin kaari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Oman työpanoksen merkitys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Palaute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9900"/>
                </a:solidFill>
              </a:rPr>
              <a:t>Työtodistus</a:t>
            </a:r>
            <a:endParaRPr lang="fi-FI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Elementit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92</Words>
  <Application>Microsoft Office PowerPoint</Application>
  <PresentationFormat>Näytössä katseltava diaesitys (4:3)</PresentationFormat>
  <Paragraphs>21</Paragraphs>
  <Slides>6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Nasta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SSKKY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YHTEISTYÖSSÄ ON VOIMAA!</dc:title>
  <dc:creator>Eeva-Mari Kallio</dc:creator>
  <cp:lastModifiedBy>Jaana Kilpinen</cp:lastModifiedBy>
  <cp:revision>21</cp:revision>
  <dcterms:created xsi:type="dcterms:W3CDTF">2012-04-17T06:08:43Z</dcterms:created>
  <dcterms:modified xsi:type="dcterms:W3CDTF">2012-05-11T05:28:44Z</dcterms:modified>
</cp:coreProperties>
</file>